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82" r:id="rId13"/>
    <p:sldId id="385" r:id="rId14"/>
    <p:sldId id="383" r:id="rId15"/>
    <p:sldId id="384" r:id="rId16"/>
    <p:sldId id="322" r:id="rId17"/>
    <p:sldId id="326" r:id="rId18"/>
    <p:sldId id="316" r:id="rId19"/>
    <p:sldId id="364" r:id="rId20"/>
    <p:sldId id="365" r:id="rId21"/>
    <p:sldId id="358" r:id="rId22"/>
    <p:sldId id="360" r:id="rId23"/>
    <p:sldId id="359" r:id="rId24"/>
    <p:sldId id="367" r:id="rId25"/>
    <p:sldId id="368" r:id="rId26"/>
    <p:sldId id="350" r:id="rId27"/>
    <p:sldId id="311" r:id="rId28"/>
    <p:sldId id="374" r:id="rId29"/>
    <p:sldId id="375" r:id="rId30"/>
    <p:sldId id="376" r:id="rId31"/>
    <p:sldId id="377" r:id="rId32"/>
    <p:sldId id="378" r:id="rId33"/>
    <p:sldId id="381" r:id="rId34"/>
    <p:sldId id="373" r:id="rId35"/>
    <p:sldId id="315" r:id="rId36"/>
    <p:sldId id="330" r:id="rId37"/>
    <p:sldId id="390" r:id="rId38"/>
    <p:sldId id="389" r:id="rId39"/>
    <p:sldId id="391" r:id="rId40"/>
    <p:sldId id="392" r:id="rId41"/>
    <p:sldId id="393" r:id="rId42"/>
    <p:sldId id="396" r:id="rId43"/>
    <p:sldId id="331" r:id="rId44"/>
    <p:sldId id="397" r:id="rId45"/>
    <p:sldId id="317" r:id="rId46"/>
    <p:sldId id="398" r:id="rId47"/>
    <p:sldId id="370" r:id="rId4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4E368"/>
    <a:srgbClr val="FFFFFF"/>
    <a:srgbClr val="292C48"/>
    <a:srgbClr val="D89E19"/>
    <a:srgbClr val="F622D8"/>
    <a:srgbClr val="FEFBF5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91" d="100"/>
          <a:sy n="91" d="100"/>
        </p:scale>
        <p:origin x="8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E-43AD-B21D-4B99E4BC2A8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E-43AD-B21D-4B99E4BC2A8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E-43AD-B21D-4B99E4BC2A8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E-43AD-B21D-4B99E4BC2A8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E-43AD-B21D-4B99E4BC2A8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E-43AD-B21D-4B99E4BC2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F4-4F24-A82D-1E5D94BA6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3-4671-8C33-E80637495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9-4C09-B048-DC76B33A2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B-4244-A94C-3B98B7134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A-46F5-A78A-098299D67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D-4461-A8B8-E0288C767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C-44F1-9742-3317C6EF7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A-48DA-B086-D1E63AFE8E55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A-48DA-B086-D1E63AFE8E55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A-48DA-B086-D1E63AFE8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website performing daily operation queries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Create index on attributes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website performing daily operation queries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Create index on attributes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42496" y="1537063"/>
            <a:ext cx="7028481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b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Football Database of a Professional Football Consulting Company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6418131" cy="1765910"/>
          </a:xfrm>
        </p:spPr>
        <p:txBody>
          <a:bodyPr rtlCol="0"/>
          <a:lstStyle/>
          <a:p>
            <a:r>
              <a:rPr lang="en-US" altLang="zh-CN" sz="3200" dirty="0"/>
              <a:t>2.2 Construct database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the data are real-world data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initial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constraints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Database website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Website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dirty="0">
                <a:sym typeface="+mn-ea"/>
              </a:rPr>
              <a:t>--Search Query</a:t>
            </a:r>
            <a:endParaRPr lang="en-US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the total value of players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Create index on attributes</a:t>
            </a:r>
            <a:br>
              <a:rPr lang="zh-CN" altLang="en-US" sz="2800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</a:p>
          <a:p>
            <a:pPr rtl="0"/>
            <a:r>
              <a:rPr lang="en-US" altLang="zh-CN" dirty="0"/>
              <a:t>Implementation</a:t>
            </a:r>
          </a:p>
          <a:p>
            <a:r>
              <a:rPr lang="en-US" altLang="zh-CN" dirty="0"/>
              <a:t>Test sample</a:t>
            </a:r>
          </a:p>
          <a:p>
            <a:pPr rtl="0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 on attributes on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club.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-36064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0850880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0850879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296504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</a:p>
        </p:txBody>
      </p:sp>
      <p:sp>
        <p:nvSpPr>
          <p:cNvPr id="22" name="标题 2"/>
          <p:cNvSpPr txBox="1"/>
          <p:nvPr/>
        </p:nvSpPr>
        <p:spPr>
          <a:xfrm>
            <a:off x="9257078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1. Dataset is retrieved from https://www.kaggle.com/bryanb/fifa-player-stats-database.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30784" y="2029937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2800" dirty="0"/>
              <a:t>2. Database construction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7</TotalTime>
  <Words>2092</Words>
  <Application>Microsoft Office PowerPoint</Application>
  <PresentationFormat>宽屏</PresentationFormat>
  <Paragraphs>324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Meiryo UI</vt:lpstr>
      <vt:lpstr>Microsoft YaHei UI</vt:lpstr>
      <vt:lpstr>Arial</vt:lpstr>
      <vt:lpstr>Calibri</vt:lpstr>
      <vt:lpstr>Wingdings</vt:lpstr>
      <vt:lpstr>最小和静音</vt:lpstr>
      <vt:lpstr>CSC3170 PROJECT Football Database of a Professional Football Consulting Company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Construct database  </vt:lpstr>
      <vt:lpstr>2.2.a construct tables</vt:lpstr>
      <vt:lpstr>2.2.b import real data</vt:lpstr>
      <vt:lpstr>2.2.c set constraints</vt:lpstr>
      <vt:lpstr>PowerPoint 演示文稿</vt:lpstr>
      <vt:lpstr>3. Database website 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4.2 The rank of clubs in each of the "Big Five" European football  leagues in terms of the total value of players in season 20/21.</vt:lpstr>
      <vt:lpstr>4.3 A Comparison of the Big 3 Clubs of La Liga in Terms of Overall  Ratings of Different Positions from Season 18/19  to 20/21.</vt:lpstr>
      <vt:lpstr>5. Create index on attributes 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Work assignments &amp; distribution </vt:lpstr>
      <vt:lpstr>References</vt:lpstr>
      <vt:lpstr>Pictures: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262</cp:revision>
  <dcterms:created xsi:type="dcterms:W3CDTF">2020-11-27T18:19:00Z</dcterms:created>
  <dcterms:modified xsi:type="dcterms:W3CDTF">2021-04-24T09:53:09Z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